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1520488" cy="6480175"/>
  <p:notesSz cx="6858000" cy="9144000"/>
  <p:defaultTextStyle>
    <a:defPPr>
      <a:defRPr lang="ko-KR"/>
    </a:defPPr>
    <a:lvl1pPr marL="0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1pPr>
    <a:lvl2pPr marL="432008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2pPr>
    <a:lvl3pPr marL="864017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3pPr>
    <a:lvl4pPr marL="1296025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4pPr>
    <a:lvl5pPr marL="1728033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5pPr>
    <a:lvl6pPr marL="2160041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6pPr>
    <a:lvl7pPr marL="2592050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7pPr>
    <a:lvl8pPr marL="3024058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8pPr>
    <a:lvl9pPr marL="3456066" algn="l" defTabSz="864017" rtl="0" eaLnBrk="1" latinLnBrk="1" hangingPunct="1">
      <a:defRPr sz="17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0061" y="1060529"/>
            <a:ext cx="8640366" cy="2256061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061" y="3403592"/>
            <a:ext cx="8640366" cy="1564542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09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726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44349" y="345009"/>
            <a:ext cx="2484105" cy="5491649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033" y="345009"/>
            <a:ext cx="7308310" cy="5491649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30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448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033" y="1615545"/>
            <a:ext cx="9936421" cy="2695572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6033" y="4336618"/>
            <a:ext cx="9936421" cy="1417538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1pPr>
            <a:lvl2pPr marL="43200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2222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034" y="1725046"/>
            <a:ext cx="4896207" cy="41116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32247" y="1725046"/>
            <a:ext cx="4896207" cy="4111612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802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4" y="345010"/>
            <a:ext cx="9936421" cy="125253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535" y="1588543"/>
            <a:ext cx="4873706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3535" y="2367064"/>
            <a:ext cx="4873706" cy="348159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32247" y="1588543"/>
            <a:ext cx="4897708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32247" y="2367064"/>
            <a:ext cx="4897708" cy="3481594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9399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6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9414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5" y="432012"/>
            <a:ext cx="3715657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708" y="933026"/>
            <a:ext cx="5832247" cy="4605124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5" y="1944052"/>
            <a:ext cx="3715657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77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35" y="432012"/>
            <a:ext cx="3715657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97708" y="933026"/>
            <a:ext cx="5832247" cy="4605124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3535" y="1944052"/>
            <a:ext cx="3715657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CC09F-97D8-492A-9E40-52C1D7AE8238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778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92034" y="345010"/>
            <a:ext cx="993642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2034" y="1725046"/>
            <a:ext cx="993642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2033" y="6006163"/>
            <a:ext cx="259211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CC09F-97D8-492A-9E40-52C1D7AE8238}" type="datetimeFigureOut">
              <a:rPr lang="ko-KR" altLang="en-US" smtClean="0"/>
              <a:t>2024-03-14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6162" y="6006163"/>
            <a:ext cx="3888165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36345" y="6006163"/>
            <a:ext cx="2592110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D9CB6-2AD6-4A64-895B-357EA59791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92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017" rtl="0" eaLnBrk="1" latinLnBrk="1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1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1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1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1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1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1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1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1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1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1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0FE13694-790E-DF5D-4414-B7FE6AB3E59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331"/>
            <a:ext cx="11520485" cy="6479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96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Microsoft 계정</dc:creator>
  <cp:lastModifiedBy>Saeon</cp:lastModifiedBy>
  <cp:revision>13</cp:revision>
  <dcterms:created xsi:type="dcterms:W3CDTF">2022-04-19T04:49:42Z</dcterms:created>
  <dcterms:modified xsi:type="dcterms:W3CDTF">2024-03-14T05:19:30Z</dcterms:modified>
</cp:coreProperties>
</file>